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2"/>
  </p:notesMasterIdLst>
  <p:handoutMasterIdLst>
    <p:handoutMasterId r:id="rId13"/>
  </p:handoutMasterIdLst>
  <p:sldIdLst>
    <p:sldId id="257" r:id="rId3"/>
    <p:sldId id="273" r:id="rId4"/>
    <p:sldId id="274" r:id="rId5"/>
    <p:sldId id="262" r:id="rId6"/>
    <p:sldId id="263" r:id="rId7"/>
    <p:sldId id="271" r:id="rId8"/>
    <p:sldId id="268" r:id="rId9"/>
    <p:sldId id="272" r:id="rId10"/>
    <p:sldId id="265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>
      <p:cViewPr varScale="1">
        <p:scale>
          <a:sx n="75" d="100"/>
          <a:sy n="75" d="100"/>
        </p:scale>
        <p:origin x="540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09/26/14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09/26/14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1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09/26/14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09/26/14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73" y="0"/>
            <a:ext cx="12222497" cy="8126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99212" y="584201"/>
            <a:ext cx="5867400" cy="939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Networked Radiation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89812" y="1524001"/>
            <a:ext cx="8735325" cy="1752600"/>
          </a:xfrm>
        </p:spPr>
        <p:txBody>
          <a:bodyPr/>
          <a:lstStyle/>
          <a:p>
            <a:r>
              <a:rPr lang="en-US" dirty="0" smtClean="0"/>
              <a:t>Update 09/26/2014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Circuit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Hierarchical Block </a:t>
            </a:r>
            <a:r>
              <a:rPr lang="en-US" dirty="0" smtClean="0"/>
              <a:t>Diagram of Schematic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0"/>
            <a:ext cx="527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9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1066800"/>
            <a:ext cx="6537500" cy="480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42" y="0"/>
            <a:ext cx="5300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7612" y="111645"/>
            <a:ext cx="10360501" cy="1107556"/>
          </a:xfrm>
        </p:spPr>
        <p:txBody>
          <a:bodyPr/>
          <a:lstStyle/>
          <a:p>
            <a:r>
              <a:rPr lang="en-US" dirty="0" smtClean="0"/>
              <a:t>BOM, Cost at 100 Units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7533"/>
            <a:ext cx="12188825" cy="55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 V1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591621"/>
            <a:ext cx="9982200" cy="6637979"/>
          </a:xfr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 V4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3" r="1374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Wireless and AVR from V1</a:t>
            </a:r>
          </a:p>
          <a:p>
            <a:r>
              <a:rPr lang="en-US" dirty="0" smtClean="0"/>
              <a:t>Just HV Supply</a:t>
            </a:r>
          </a:p>
          <a:p>
            <a:r>
              <a:rPr lang="en-US" dirty="0" smtClean="0"/>
              <a:t>Transmitting and Collecting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2" y="1052512"/>
            <a:ext cx="2284729" cy="122396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PCB V6</a:t>
            </a:r>
            <a:endParaRPr lang="en-US" sz="7200" dirty="0"/>
          </a:p>
        </p:txBody>
      </p:sp>
      <p:pic>
        <p:nvPicPr>
          <p:cNvPr id="1026" name="Picture 2" descr="https://644db4de3505c40a0444-327723bce298e3ff5813fb42baeefbaa.ssl.cf1.rackcdn.com/uploads/project/top_image/fYCAw88w/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80088" y="323349"/>
            <a:ext cx="2971800" cy="93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644db4de3505c40a0444-327723bce298e3ff5813fb42baeefbaa.ssl.cf1.rackcdn.com/uploads/project/top_image/ooAB3hDa/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84" y="1498600"/>
            <a:ext cx="516255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644db4de3505c40a0444-327723bce298e3ff5813fb42baeefbaa.ssl.cf1.rackcdn.com/uploads/project/top_image/GCaY07Lw/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711323" y="1047750"/>
            <a:ext cx="21145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Steps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array of 10 modules</a:t>
            </a:r>
          </a:p>
          <a:p>
            <a:r>
              <a:rPr lang="en-US" dirty="0" smtClean="0"/>
              <a:t>Write NRF Transceiver Module Raspberry Pi data logging</a:t>
            </a:r>
          </a:p>
          <a:p>
            <a:r>
              <a:rPr lang="en-US" dirty="0" smtClean="0"/>
              <a:t>Network test, Collect data into SQL DB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Hardware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Wi07</a:t>
            </a:r>
            <a:r>
              <a:rPr lang="en-US" dirty="0"/>
              <a:t>, ESP8266 </a:t>
            </a:r>
            <a:r>
              <a:rPr lang="en-US" dirty="0" err="1" smtClean="0"/>
              <a:t>WiFi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Separate boost controller (power reduction)</a:t>
            </a:r>
          </a:p>
          <a:p>
            <a:r>
              <a:rPr lang="en-US" dirty="0" smtClean="0"/>
              <a:t>More sensors after a few more Iterations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2052" name="Picture 4" descr="http://hsto.org/files/7e9/6c4/53d/7e96c453d25345f1950eacdedd37a2a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19" y="584200"/>
            <a:ext cx="605166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0</TotalTime>
  <Words>80</Words>
  <Application>Microsoft Office PowerPoint</Application>
  <PresentationFormat>Custom</PresentationFormat>
  <Paragraphs>20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Tech 16x9</vt:lpstr>
      <vt:lpstr>Networked Radiation</vt:lpstr>
      <vt:lpstr>General Circuit</vt:lpstr>
      <vt:lpstr>PowerPoint Presentation</vt:lpstr>
      <vt:lpstr>BOM, Cost at 100 Units</vt:lpstr>
      <vt:lpstr>Board V1 </vt:lpstr>
      <vt:lpstr>Board V4</vt:lpstr>
      <vt:lpstr>PCB V6</vt:lpstr>
      <vt:lpstr>Immediate Steps</vt:lpstr>
      <vt:lpstr>Future Hardware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2014-09-26T14:46:25Z</dcterms:created>
  <dcterms:modified xsi:type="dcterms:W3CDTF">2014-09-26T15:32:56Z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